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9" r:id="rId3"/>
    <p:sldId id="260" r:id="rId4"/>
    <p:sldId id="261" r:id="rId5"/>
    <p:sldId id="258" r:id="rId6"/>
    <p:sldId id="262" r:id="rId7"/>
    <p:sldId id="263" r:id="rId8"/>
    <p:sldId id="264" r:id="rId9"/>
    <p:sldId id="265" r:id="rId10"/>
    <p:sldId id="267" r:id="rId11"/>
    <p:sldId id="269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58BD5E-7C54-48E2-BDB0-9533667E4B1C}" type="datetimeFigureOut">
              <a:rPr lang="en-US" smtClean="0"/>
              <a:t>12/17/2021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656CAF-11AC-4181-AE3A-26F4174223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117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656CAF-11AC-4181-AE3A-26F41742239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5017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2E5E8-C49E-465C-A8C7-00BACF1665B9}" type="datetimeFigureOut">
              <a:rPr lang="en-US" smtClean="0"/>
              <a:t>12/17/2021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6E6EC-747A-4AEE-AD1B-65F76E005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066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2E5E8-C49E-465C-A8C7-00BACF1665B9}" type="datetimeFigureOut">
              <a:rPr lang="en-US" smtClean="0"/>
              <a:t>12/17/2021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6E6EC-747A-4AEE-AD1B-65F76E005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945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2E5E8-C49E-465C-A8C7-00BACF1665B9}" type="datetimeFigureOut">
              <a:rPr lang="en-US" smtClean="0"/>
              <a:t>12/17/2021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6E6EC-747A-4AEE-AD1B-65F76E005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589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2E5E8-C49E-465C-A8C7-00BACF1665B9}" type="datetimeFigureOut">
              <a:rPr lang="en-US" smtClean="0"/>
              <a:t>12/17/2021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6E6EC-747A-4AEE-AD1B-65F76E005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686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2E5E8-C49E-465C-A8C7-00BACF1665B9}" type="datetimeFigureOut">
              <a:rPr lang="en-US" smtClean="0"/>
              <a:t>12/17/2021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6E6EC-747A-4AEE-AD1B-65F76E005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7019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2E5E8-C49E-465C-A8C7-00BACF1665B9}" type="datetimeFigureOut">
              <a:rPr lang="en-US" smtClean="0"/>
              <a:t>12/17/2021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6E6EC-747A-4AEE-AD1B-65F76E005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474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2E5E8-C49E-465C-A8C7-00BACF1665B9}" type="datetimeFigureOut">
              <a:rPr lang="en-US" smtClean="0"/>
              <a:t>12/17/2021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6E6EC-747A-4AEE-AD1B-65F76E005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458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2E5E8-C49E-465C-A8C7-00BACF1665B9}" type="datetimeFigureOut">
              <a:rPr lang="en-US" smtClean="0"/>
              <a:t>12/17/2021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6E6EC-747A-4AEE-AD1B-65F76E005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527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2E5E8-C49E-465C-A8C7-00BACF1665B9}" type="datetimeFigureOut">
              <a:rPr lang="en-US" smtClean="0"/>
              <a:t>12/17/2021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6E6EC-747A-4AEE-AD1B-65F76E005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22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2E5E8-C49E-465C-A8C7-00BACF1665B9}" type="datetimeFigureOut">
              <a:rPr lang="en-US" smtClean="0"/>
              <a:t>12/17/2021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6E6EC-747A-4AEE-AD1B-65F76E005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1621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2E5E8-C49E-465C-A8C7-00BACF1665B9}" type="datetimeFigureOut">
              <a:rPr lang="en-US" smtClean="0"/>
              <a:t>12/17/2021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6E6EC-747A-4AEE-AD1B-65F76E005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561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42E5E8-C49E-465C-A8C7-00BACF1665B9}" type="datetimeFigureOut">
              <a:rPr lang="en-US" smtClean="0"/>
              <a:t>12/17/2021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6E6EC-747A-4AEE-AD1B-65F76E005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903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png"/><Relationship Id="rId7" Type="http://schemas.microsoft.com/office/2007/relationships/hdphoto" Target="../media/hdphoto1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audio" Target="../media/audio2.wav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emf"/><Relationship Id="rId9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0"/>
            <a:ext cx="906087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600200" y="304800"/>
            <a:ext cx="6477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Chuyên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Quận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 </a:t>
            </a:r>
          </a:p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</a:t>
            </a:r>
          </a:p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Hậu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矩形: 圆角 10">
            <a:extLst>
              <a:ext uri="{FF2B5EF4-FFF2-40B4-BE49-F238E27FC236}">
                <a16:creationId xmlns:a16="http://schemas.microsoft.com/office/drawing/2014/main" xmlns="" id="{A78A5398-FD46-4F0A-AE03-CF4F4B371ABB}"/>
              </a:ext>
            </a:extLst>
          </p:cNvPr>
          <p:cNvSpPr/>
          <p:nvPr/>
        </p:nvSpPr>
        <p:spPr>
          <a:xfrm>
            <a:off x="3400152" y="1889708"/>
            <a:ext cx="2877096" cy="792584"/>
          </a:xfrm>
          <a:prstGeom prst="roundRect">
            <a:avLst>
              <a:gd name="adj" fmla="val 50000"/>
            </a:avLst>
          </a:prstGeom>
          <a:solidFill>
            <a:srgbClr val="248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err="1" smtClean="0">
                <a:solidFill>
                  <a:srgbClr val="FF0000"/>
                </a:solidFill>
                <a:latin typeface="Times New Roman" pitchFamily="18" charset="0"/>
                <a:ea typeface="华文中宋" panose="02010600040101010101" pitchFamily="2" charset="-122"/>
                <a:cs typeface="Times New Roman" pitchFamily="18" charset="0"/>
              </a:rPr>
              <a:t>Môn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华文中宋" panose="02010600040101010101" pitchFamily="2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Times New Roman" pitchFamily="18" charset="0"/>
                <a:ea typeface="华文中宋" panose="02010600040101010101" pitchFamily="2" charset="-122"/>
                <a:cs typeface="Times New Roman" pitchFamily="18" charset="0"/>
              </a:rPr>
              <a:t>toán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华文中宋" panose="02010600040101010101" pitchFamily="2" charset="-122"/>
                <a:cs typeface="Times New Roman" pitchFamily="18" charset="0"/>
              </a:rPr>
              <a:t> </a:t>
            </a:r>
            <a:endParaRPr lang="zh-CN" altLang="en-US" sz="3200" b="1" dirty="0">
              <a:solidFill>
                <a:srgbClr val="FF0000"/>
              </a:solidFill>
              <a:latin typeface="Times New Roman" pitchFamily="18" charset="0"/>
              <a:ea typeface="华文中宋" panose="02010600040101010101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8527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663" y="12412"/>
            <a:ext cx="913014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76600" y="12412"/>
            <a:ext cx="22092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28800" y="597187"/>
            <a:ext cx="55755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tất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nhiêu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chim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non ?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Oval 2"/>
          <p:cNvSpPr/>
          <p:nvPr/>
        </p:nvSpPr>
        <p:spPr>
          <a:xfrm>
            <a:off x="609600" y="1219200"/>
            <a:ext cx="2667000" cy="26670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00" y="1654175"/>
            <a:ext cx="2311400" cy="177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Oval 10"/>
          <p:cNvSpPr/>
          <p:nvPr/>
        </p:nvSpPr>
        <p:spPr>
          <a:xfrm>
            <a:off x="3429000" y="1208087"/>
            <a:ext cx="2667000" cy="26670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237952" y="1233055"/>
            <a:ext cx="2667000" cy="26670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654174"/>
            <a:ext cx="1905000" cy="192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7514" y="1477241"/>
            <a:ext cx="2047875" cy="2104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9"/>
          <p:cNvSpPr/>
          <p:nvPr/>
        </p:nvSpPr>
        <p:spPr>
          <a:xfrm>
            <a:off x="4724400" y="4495800"/>
            <a:ext cx="685800" cy="533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+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3993572" y="4495800"/>
            <a:ext cx="685800" cy="533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5410200" y="4495800"/>
            <a:ext cx="685800" cy="533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6106391" y="4495800"/>
            <a:ext cx="685800" cy="533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+</a:t>
            </a:r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6837160" y="4495800"/>
            <a:ext cx="685800" cy="533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7533352" y="4495800"/>
            <a:ext cx="685800" cy="533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=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219152" y="4495800"/>
            <a:ext cx="685800" cy="533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4372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422155" y="3874426"/>
            <a:ext cx="532448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10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0474" y="4080488"/>
            <a:ext cx="10096034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Tạm</a:t>
            </a:r>
            <a:r>
              <a:rPr lang="en-US" sz="11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sz="11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1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endParaRPr lang="en-US" sz="110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509562"/>
      </p:ext>
    </p:extLst>
  </p:cSld>
  <p:clrMapOvr>
    <a:masterClrMapping/>
  </p:clrMapOvr>
  <p:transition spd="slow" advTm="1917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3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43200" y="304800"/>
            <a:ext cx="34676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đạt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981200" y="1524000"/>
            <a:ext cx="6705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cột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dọc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điền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thiếu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575177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632599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610"/>
            <a:ext cx="9144000" cy="6844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863" b="96657" l="5625" r="9270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8187" y="2479963"/>
            <a:ext cx="2694708" cy="1846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81424" y="1447799"/>
            <a:ext cx="69222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CHIM ĐƯA THƯ</a:t>
            </a:r>
            <a:endParaRPr lang="en-US" sz="4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12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610"/>
            <a:ext cx="9144000" cy="6844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Vẽ Tay Màu đỏ Vàng Hộp Thư Minh Họa Hình ảnh | Định dạng hình ảnh PSD  611695641| vn.lovepik.co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349" b="99302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3657600"/>
            <a:ext cx="2666999" cy="2666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Vẽ Tay Màu đỏ Vàng Hộp Thư Minh Họa Hình ảnh | Định dạng hình ảnh PSD  611695641| vn.lovepik.co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349" b="99302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1" y="4177146"/>
            <a:ext cx="2666999" cy="2666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Vẽ Tay Màu đỏ Vàng Hộp Thư Minh Họa Hình ảnh | Định dạng hình ảnh PSD  611695641| vn.lovepik.co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349" b="99302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1208" y="3429000"/>
            <a:ext cx="2666999" cy="2666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863" b="96657" l="5625" r="9270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292" y="0"/>
            <a:ext cx="2694708" cy="1846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863" b="96657" l="5625" r="9270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52400"/>
            <a:ext cx="2694708" cy="1846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863" b="96657" l="5625" r="9270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610"/>
            <a:ext cx="2694708" cy="1846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621177"/>
            <a:ext cx="1108362" cy="567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13119" y="646756"/>
            <a:ext cx="7489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9+5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792187"/>
            <a:ext cx="1108362" cy="567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3973" y="646756"/>
            <a:ext cx="1108362" cy="567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4446919" y="861073"/>
            <a:ext cx="7489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8+2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373692" y="621177"/>
            <a:ext cx="7489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7+5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2085108" y="3810000"/>
            <a:ext cx="734292" cy="533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en-US" sz="2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4991098" y="4533898"/>
            <a:ext cx="768927" cy="647701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endParaRPr lang="en-US" sz="2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7620000" y="3981450"/>
            <a:ext cx="800097" cy="723899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endParaRPr lang="en-US" sz="2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1641762" y="1144397"/>
            <a:ext cx="3588329" cy="342760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>
            <a:off x="2694707" y="1444055"/>
            <a:ext cx="1960420" cy="236594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7796646" y="1359611"/>
            <a:ext cx="253230" cy="266859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0217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3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09800" y="1981200"/>
            <a:ext cx="57823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 BẢNG CỘNG</a:t>
            </a:r>
            <a:endParaRPr lang="en-US" sz="5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3145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-20782"/>
            <a:ext cx="9137073" cy="7107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429000" y="304800"/>
            <a:ext cx="44198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1,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cột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dọc</a:t>
            </a:r>
            <a:endParaRPr lang="en-US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2,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Điền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thiếu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ô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091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304800"/>
            <a:ext cx="9137073" cy="624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666134"/>
            <a:ext cx="866775" cy="566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769860"/>
            <a:ext cx="857250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905000"/>
            <a:ext cx="885825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038600"/>
            <a:ext cx="84772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3322494"/>
            <a:ext cx="990600" cy="563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324" y="2525858"/>
            <a:ext cx="828675" cy="706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4769859"/>
            <a:ext cx="990600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4038600"/>
            <a:ext cx="97155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055" y="4107873"/>
            <a:ext cx="9144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8597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663" y="12412"/>
            <a:ext cx="913014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76600" y="12412"/>
            <a:ext cx="22092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90800" y="629636"/>
            <a:ext cx="38972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nhẩm</a:t>
            </a: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endParaRPr lang="en-US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304800" y="1447800"/>
            <a:ext cx="1981200" cy="160020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4+7</a:t>
            </a:r>
            <a:endParaRPr lang="en-US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6705600" y="3962400"/>
            <a:ext cx="1981200" cy="1600200"/>
          </a:xfrm>
          <a:prstGeom prst="ellips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5+8</a:t>
            </a:r>
            <a:endParaRPr lang="en-US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3548810" y="2396836"/>
            <a:ext cx="1981200" cy="1600200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4+9</a:t>
            </a:r>
            <a:endParaRPr lang="en-US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8689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3.6|0.8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142</Words>
  <Application>Microsoft Office PowerPoint</Application>
  <PresentationFormat>On-screen Show (4:3)</PresentationFormat>
  <Paragraphs>36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Hau nguyen</dc:creator>
  <cp:lastModifiedBy>Hau nguyen</cp:lastModifiedBy>
  <cp:revision>12</cp:revision>
  <dcterms:created xsi:type="dcterms:W3CDTF">2021-12-15T01:24:42Z</dcterms:created>
  <dcterms:modified xsi:type="dcterms:W3CDTF">2021-12-17T06:30:57Z</dcterms:modified>
</cp:coreProperties>
</file>